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7"/>
        <a:ext cx="2796806" cy="562734"/>
      </dsp:txXfrm>
    </dsp:sp>
    <dsp:sp modelId="{065E9EE3-30EE-45E5-97BE-F51F13C0AD05}">
      <dsp:nvSpPr>
        <dsp:cNvPr id="0" name=""/>
        <dsp:cNvSpPr/>
      </dsp:nvSpPr>
      <dsp:spPr>
        <a:xfrm>
          <a:off x="3088641"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7"/>
        <a:ext cx="2796806" cy="562734"/>
      </dsp:txXfrm>
    </dsp:sp>
    <dsp:sp modelId="{B176368C-5FE1-4B80-9D0E-BB9AC28778A2}">
      <dsp:nvSpPr>
        <dsp:cNvPr id="0" name=""/>
        <dsp:cNvSpPr/>
      </dsp:nvSpPr>
      <dsp:spPr>
        <a:xfrm>
          <a:off x="6403565"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2022-12-04T20:30:22Z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